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38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8D2C4-2C3B-4AC2-A168-E761A31631CC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10330-A4CF-412B-BB19-B9611A6E16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074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10330-A4CF-412B-BB19-B9611A6E1681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02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8. SINIF </a:t>
            </a:r>
            <a:r>
              <a:rPr lang="tr-TR" b="1" i="1" smtClean="0">
                <a:solidFill>
                  <a:srgbClr val="FF0000"/>
                </a:solidFill>
              </a:rPr>
              <a:t>MERKEZİ ORTAK </a:t>
            </a:r>
            <a:r>
              <a:rPr lang="tr-TR" b="1" i="1" dirty="0" smtClean="0">
                <a:solidFill>
                  <a:srgbClr val="FF0000"/>
                </a:solidFill>
              </a:rPr>
              <a:t>SINAVI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57916"/>
          </a:xfrm>
        </p:spPr>
        <p:txBody>
          <a:bodyPr>
            <a:noAutofit/>
          </a:bodyPr>
          <a:lstStyle/>
          <a:p>
            <a:pPr algn="just"/>
            <a:r>
              <a:rPr lang="tr-TR" sz="3300" dirty="0" smtClean="0"/>
              <a:t>Okul Müdürleri sınav başlamadan önce olumsuz bir durum olursa mutlaka </a:t>
            </a:r>
            <a:r>
              <a:rPr lang="tr-TR" sz="3300" dirty="0" smtClean="0"/>
              <a:t>İlçe Milli Eğitim Müdürlüğüne haber </a:t>
            </a:r>
            <a:r>
              <a:rPr lang="tr-TR" sz="3300" dirty="0" smtClean="0"/>
              <a:t>verilecek.</a:t>
            </a:r>
          </a:p>
          <a:p>
            <a:pPr algn="just"/>
            <a:r>
              <a:rPr lang="tr-TR" sz="3300" dirty="0" smtClean="0"/>
              <a:t>Özelikle bina sorumluları birinci dereceden </a:t>
            </a:r>
            <a:r>
              <a:rPr lang="tr-TR" sz="3300" dirty="0" smtClean="0"/>
              <a:t>sorumludur</a:t>
            </a:r>
            <a:r>
              <a:rPr lang="tr-TR" sz="3300" dirty="0" smtClean="0"/>
              <a:t>.</a:t>
            </a:r>
          </a:p>
          <a:p>
            <a:pPr algn="just"/>
            <a:r>
              <a:rPr lang="tr-TR" sz="3300" dirty="0" smtClean="0"/>
              <a:t>Kendi aracı ile sınav yerine gitmek isteyen bina sorumluları veya okul müdürleri en geç sabah saat </a:t>
            </a:r>
            <a:r>
              <a:rPr lang="tr-TR" sz="3300" dirty="0" smtClean="0"/>
              <a:t>06</a:t>
            </a:r>
            <a:r>
              <a:rPr lang="tr-TR" sz="3300" dirty="0" smtClean="0"/>
              <a:t>:30 </a:t>
            </a:r>
            <a:r>
              <a:rPr lang="tr-TR" sz="3300" dirty="0" smtClean="0"/>
              <a:t>öğretmen evinde olacak jandarma ile birlikte konvoy haninde gidecek.</a:t>
            </a:r>
          </a:p>
          <a:p>
            <a:pPr algn="just"/>
            <a:r>
              <a:rPr lang="tr-TR" sz="3300" dirty="0" smtClean="0"/>
              <a:t>Yedek Öğretmen öğretmenler odasında değil salonda bekleyecek.</a:t>
            </a:r>
          </a:p>
          <a:p>
            <a:pPr algn="just"/>
            <a:endParaRPr lang="tr-TR" sz="3300" dirty="0" smtClean="0"/>
          </a:p>
          <a:p>
            <a:pPr algn="just">
              <a:buNone/>
            </a:pPr>
            <a:endParaRPr lang="tr-TR" sz="33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idx="4294967295"/>
          </p:nvPr>
        </p:nvSpPr>
        <p:spPr>
          <a:xfrm>
            <a:off x="214282" y="142852"/>
            <a:ext cx="8572531" cy="6715148"/>
          </a:xfrm>
        </p:spPr>
        <p:txBody>
          <a:bodyPr>
            <a:normAutofit fontScale="92500"/>
          </a:bodyPr>
          <a:lstStyle/>
          <a:p>
            <a:pPr algn="just"/>
            <a:r>
              <a:rPr lang="tr-TR" sz="3600" dirty="0" smtClean="0"/>
              <a:t>Sınav başladığında ve bittiğine Şube Müdürü Murat YILDIRIM ’a mesajla bilgi verilecek. </a:t>
            </a:r>
          </a:p>
          <a:p>
            <a:pPr algn="just"/>
            <a:r>
              <a:rPr lang="tr-TR" sz="3600" dirty="0" smtClean="0"/>
              <a:t>Sınavda görev alan öğretmenlerin duyurusu imza karşılı yapılacaktır.</a:t>
            </a:r>
          </a:p>
          <a:p>
            <a:pPr algn="just"/>
            <a:r>
              <a:rPr lang="tr-TR" sz="3600" dirty="0" smtClean="0"/>
              <a:t>Sınavda görevli öğretmenlerden gelmeyen olduğu taktirde tutanak tutulup İlçe Milli Eğitim Müdürlüğüne aynı gün içinde  bildirilecektir.</a:t>
            </a:r>
          </a:p>
          <a:p>
            <a:pPr algn="just"/>
            <a:r>
              <a:rPr lang="tr-TR" sz="3600" dirty="0" err="1" smtClean="0"/>
              <a:t>Mebbis</a:t>
            </a:r>
            <a:r>
              <a:rPr lang="tr-TR" sz="3600" dirty="0" smtClean="0"/>
              <a:t> sistemine işlenecek güvenlik personeli  kurye ve hizmetli personelin bilgileri en geç 28/04/2016 mesai bitimine kadar işlenip onaylanacak.</a:t>
            </a:r>
          </a:p>
          <a:p>
            <a:pPr algn="just"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928802"/>
          </a:xfrm>
        </p:spPr>
        <p:txBody>
          <a:bodyPr>
            <a:normAutofit/>
          </a:bodyPr>
          <a:lstStyle/>
          <a:p>
            <a:r>
              <a:rPr lang="tr-TR" sz="6600" i="1" u="sng" dirty="0" smtClean="0">
                <a:solidFill>
                  <a:srgbClr val="FF0000"/>
                </a:solidFill>
              </a:rPr>
              <a:t>TAŞINÇAK OKULLAR</a:t>
            </a:r>
            <a:endParaRPr lang="tr-TR" sz="6600" i="1" u="sng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86180" y="1714488"/>
            <a:ext cx="14001880" cy="5000660"/>
          </a:xfrm>
        </p:spPr>
        <p:txBody>
          <a:bodyPr>
            <a:normAutofit/>
          </a:bodyPr>
          <a:lstStyle/>
          <a:p>
            <a:r>
              <a:rPr lang="tr-TR" sz="4400" b="1" i="1" dirty="0" err="1" smtClean="0">
                <a:solidFill>
                  <a:schemeClr val="tx1"/>
                </a:solidFill>
              </a:rPr>
              <a:t>Tatargazi</a:t>
            </a:r>
            <a:r>
              <a:rPr lang="tr-TR" sz="4400" b="1" i="1" dirty="0" smtClean="0">
                <a:solidFill>
                  <a:schemeClr val="tx1"/>
                </a:solidFill>
              </a:rPr>
              <a:t>              </a:t>
            </a:r>
            <a:r>
              <a:rPr lang="tr-TR" sz="4400" b="1" i="1" dirty="0" err="1" smtClean="0">
                <a:solidFill>
                  <a:schemeClr val="tx1"/>
                </a:solidFill>
              </a:rPr>
              <a:t>Adaksu</a:t>
            </a:r>
            <a:endParaRPr lang="tr-TR" sz="4400" b="1" i="1" dirty="0" smtClean="0">
              <a:solidFill>
                <a:schemeClr val="tx1"/>
              </a:solidFill>
            </a:endParaRPr>
          </a:p>
          <a:p>
            <a:r>
              <a:rPr lang="tr-TR" sz="4400" b="1" i="1" dirty="0" smtClean="0">
                <a:solidFill>
                  <a:schemeClr val="tx1"/>
                </a:solidFill>
              </a:rPr>
              <a:t> </a:t>
            </a:r>
            <a:r>
              <a:rPr lang="tr-TR" sz="4400" b="1" i="1" dirty="0" err="1" smtClean="0">
                <a:solidFill>
                  <a:schemeClr val="tx1"/>
                </a:solidFill>
              </a:rPr>
              <a:t>Kızılyusuf</a:t>
            </a:r>
            <a:r>
              <a:rPr lang="tr-TR" sz="4400" b="1" i="1" dirty="0" smtClean="0">
                <a:solidFill>
                  <a:schemeClr val="tx1"/>
                </a:solidFill>
              </a:rPr>
              <a:t>             </a:t>
            </a:r>
            <a:r>
              <a:rPr lang="tr-TR" sz="4400" b="1" i="1" dirty="0" err="1" smtClean="0">
                <a:solidFill>
                  <a:schemeClr val="tx1"/>
                </a:solidFill>
              </a:rPr>
              <a:t>Oğuzhan</a:t>
            </a:r>
            <a:r>
              <a:rPr lang="tr-TR" sz="4400" b="1" i="1" dirty="0" smtClean="0">
                <a:solidFill>
                  <a:schemeClr val="tx1"/>
                </a:solidFill>
              </a:rPr>
              <a:t>             </a:t>
            </a:r>
          </a:p>
          <a:p>
            <a:r>
              <a:rPr lang="tr-TR" sz="4400" b="1" i="1" dirty="0" smtClean="0">
                <a:solidFill>
                  <a:schemeClr val="tx1"/>
                </a:solidFill>
              </a:rPr>
              <a:t>               </a:t>
            </a:r>
            <a:r>
              <a:rPr lang="tr-TR" sz="4400" b="1" i="1" dirty="0" err="1" smtClean="0">
                <a:solidFill>
                  <a:schemeClr val="tx1"/>
                </a:solidFill>
              </a:rPr>
              <a:t>Çicekveren</a:t>
            </a:r>
            <a:r>
              <a:rPr lang="tr-TR" sz="4400" b="1" i="1" dirty="0" smtClean="0">
                <a:solidFill>
                  <a:schemeClr val="tx1"/>
                </a:solidFill>
              </a:rPr>
              <a:t>           </a:t>
            </a:r>
            <a:r>
              <a:rPr lang="tr-TR" sz="4400" b="1" i="1" dirty="0" err="1" smtClean="0">
                <a:solidFill>
                  <a:schemeClr val="tx1"/>
                </a:solidFill>
              </a:rPr>
              <a:t>Konakkuran</a:t>
            </a:r>
            <a:r>
              <a:rPr lang="tr-TR" sz="4400" b="1" i="1" dirty="0" smtClean="0">
                <a:solidFill>
                  <a:schemeClr val="tx1"/>
                </a:solidFill>
              </a:rPr>
              <a:t> YBO</a:t>
            </a:r>
          </a:p>
          <a:p>
            <a:r>
              <a:rPr lang="tr-TR" sz="4400" b="1" i="1" dirty="0" smtClean="0">
                <a:solidFill>
                  <a:schemeClr val="tx1"/>
                </a:solidFill>
              </a:rPr>
              <a:t>                  </a:t>
            </a:r>
            <a:r>
              <a:rPr lang="tr-TR" sz="4400" b="1" i="1" dirty="0" err="1" smtClean="0">
                <a:solidFill>
                  <a:schemeClr val="tx1"/>
                </a:solidFill>
              </a:rPr>
              <a:t>İyikomşu</a:t>
            </a:r>
            <a:r>
              <a:rPr lang="tr-TR" sz="4400" b="1" i="1" dirty="0" smtClean="0">
                <a:solidFill>
                  <a:schemeClr val="tx1"/>
                </a:solidFill>
              </a:rPr>
              <a:t>           </a:t>
            </a:r>
            <a:r>
              <a:rPr lang="tr-TR" sz="4400" b="1" i="1" dirty="0" err="1" smtClean="0">
                <a:solidFill>
                  <a:schemeClr val="tx1"/>
                </a:solidFill>
              </a:rPr>
              <a:t>Konakkuran</a:t>
            </a:r>
            <a:r>
              <a:rPr lang="tr-TR" sz="4400" b="1" i="1" dirty="0" smtClean="0">
                <a:solidFill>
                  <a:schemeClr val="tx1"/>
                </a:solidFill>
              </a:rPr>
              <a:t> YBO</a:t>
            </a:r>
          </a:p>
          <a:p>
            <a:r>
              <a:rPr lang="tr-TR" sz="4400" b="1" i="1" dirty="0" smtClean="0">
                <a:solidFill>
                  <a:schemeClr val="tx1"/>
                </a:solidFill>
              </a:rPr>
              <a:t>               Hasanpaşa           </a:t>
            </a:r>
            <a:r>
              <a:rPr lang="tr-TR" sz="4400" b="1" i="1" dirty="0" err="1" smtClean="0">
                <a:solidFill>
                  <a:schemeClr val="tx1"/>
                </a:solidFill>
              </a:rPr>
              <a:t>Konakkuran</a:t>
            </a:r>
            <a:r>
              <a:rPr lang="tr-TR" sz="4400" b="1" i="1" dirty="0" smtClean="0">
                <a:solidFill>
                  <a:schemeClr val="tx1"/>
                </a:solidFill>
              </a:rPr>
              <a:t> YBO</a:t>
            </a:r>
            <a:endParaRPr lang="tr-TR" sz="4400" b="1" i="1" dirty="0">
              <a:solidFill>
                <a:schemeClr val="tx1"/>
              </a:solidFill>
            </a:endParaRPr>
          </a:p>
        </p:txBody>
      </p:sp>
      <p:sp>
        <p:nvSpPr>
          <p:cNvPr id="7" name="6 Sağ Ok"/>
          <p:cNvSpPr/>
          <p:nvPr/>
        </p:nvSpPr>
        <p:spPr>
          <a:xfrm>
            <a:off x="3428992" y="20002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3428992" y="27146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Sağ Ok"/>
          <p:cNvSpPr/>
          <p:nvPr/>
        </p:nvSpPr>
        <p:spPr>
          <a:xfrm>
            <a:off x="3500430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ağ Ok"/>
          <p:cNvSpPr/>
          <p:nvPr/>
        </p:nvSpPr>
        <p:spPr>
          <a:xfrm>
            <a:off x="3500430" y="43576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Sağ Ok"/>
          <p:cNvSpPr/>
          <p:nvPr/>
        </p:nvSpPr>
        <p:spPr>
          <a:xfrm>
            <a:off x="3428992" y="51435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42844" y="142852"/>
            <a:ext cx="8643998" cy="6572273"/>
          </a:xfrm>
        </p:spPr>
        <p:txBody>
          <a:bodyPr>
            <a:normAutofit/>
          </a:bodyPr>
          <a:lstStyle/>
          <a:p>
            <a:pPr algn="just"/>
            <a:r>
              <a:rPr lang="tr-TR" sz="3300" dirty="0" smtClean="0"/>
              <a:t>Taşınacak okullar </a:t>
            </a:r>
            <a:r>
              <a:rPr lang="tr-TR" sz="3300" dirty="0" smtClean="0">
                <a:solidFill>
                  <a:srgbClr val="FF0000"/>
                </a:solidFill>
              </a:rPr>
              <a:t>( </a:t>
            </a:r>
            <a:r>
              <a:rPr lang="tr-TR" sz="3300" dirty="0" err="1" smtClean="0">
                <a:solidFill>
                  <a:srgbClr val="FF0000"/>
                </a:solidFill>
              </a:rPr>
              <a:t>Çiçekveren</a:t>
            </a:r>
            <a:r>
              <a:rPr lang="tr-TR" sz="3300" dirty="0" smtClean="0">
                <a:solidFill>
                  <a:srgbClr val="FF0000"/>
                </a:solidFill>
              </a:rPr>
              <a:t>-</a:t>
            </a:r>
            <a:r>
              <a:rPr lang="tr-TR" sz="3300" dirty="0" err="1" smtClean="0">
                <a:solidFill>
                  <a:srgbClr val="FF0000"/>
                </a:solidFill>
              </a:rPr>
              <a:t>İyikomşu</a:t>
            </a:r>
            <a:r>
              <a:rPr lang="tr-TR" sz="3300" dirty="0" smtClean="0">
                <a:solidFill>
                  <a:srgbClr val="FF0000"/>
                </a:solidFill>
              </a:rPr>
              <a:t>-Hasanpaşa-</a:t>
            </a:r>
            <a:r>
              <a:rPr lang="tr-TR" sz="3300" dirty="0" err="1" smtClean="0">
                <a:solidFill>
                  <a:srgbClr val="FF0000"/>
                </a:solidFill>
              </a:rPr>
              <a:t>Tatargazi</a:t>
            </a:r>
            <a:r>
              <a:rPr lang="tr-TR" sz="3300" dirty="0" smtClean="0">
                <a:solidFill>
                  <a:srgbClr val="FF0000"/>
                </a:solidFill>
              </a:rPr>
              <a:t>-</a:t>
            </a:r>
            <a:r>
              <a:rPr lang="tr-TR" sz="3300" dirty="0" err="1" smtClean="0">
                <a:solidFill>
                  <a:srgbClr val="FF0000"/>
                </a:solidFill>
              </a:rPr>
              <a:t>Kızılyusuf</a:t>
            </a:r>
            <a:r>
              <a:rPr lang="tr-TR" sz="3300" dirty="0" smtClean="0">
                <a:solidFill>
                  <a:srgbClr val="FF0000"/>
                </a:solidFill>
              </a:rPr>
              <a:t> ) </a:t>
            </a:r>
            <a:r>
              <a:rPr lang="tr-TR" sz="3300" dirty="0" smtClean="0"/>
              <a:t>en geç sabah 06:30 taşınacak olan 8.sınıf öğrencilerini okul müdürü kontrolünde eksiksiz olmak kaydı ile sınav yapılacak okula hareket edilecek.</a:t>
            </a:r>
          </a:p>
          <a:p>
            <a:pPr algn="just"/>
            <a:r>
              <a:rPr lang="tr-TR" sz="3300" dirty="0" smtClean="0">
                <a:solidFill>
                  <a:srgbClr val="FF0000"/>
                </a:solidFill>
              </a:rPr>
              <a:t>Taşınacak</a:t>
            </a:r>
            <a:r>
              <a:rPr lang="tr-TR" sz="3300" dirty="0" smtClean="0"/>
              <a:t> okul Müdürleri </a:t>
            </a:r>
            <a:r>
              <a:rPr lang="tr-TR" sz="3300" dirty="0" err="1" smtClean="0"/>
              <a:t>Mebbis</a:t>
            </a:r>
            <a:r>
              <a:rPr lang="tr-TR" sz="3300" dirty="0" smtClean="0"/>
              <a:t> sistemine sadece 1 güvenlik personeli ve hizmetli bölümüne 1 kurye girişi yapacak bir hizmetli boş bırakılacak.</a:t>
            </a:r>
          </a:p>
          <a:p>
            <a:pPr algn="just"/>
            <a:r>
              <a:rPr lang="tr-TR" sz="3300" dirty="0" err="1" smtClean="0">
                <a:solidFill>
                  <a:srgbClr val="FF0000"/>
                </a:solidFill>
              </a:rPr>
              <a:t>Konakkuran</a:t>
            </a:r>
            <a:r>
              <a:rPr lang="tr-TR" sz="3300" dirty="0" smtClean="0">
                <a:solidFill>
                  <a:srgbClr val="FF0000"/>
                </a:solidFill>
              </a:rPr>
              <a:t>  – </a:t>
            </a:r>
            <a:r>
              <a:rPr lang="tr-TR" sz="3300" dirty="0" err="1" smtClean="0">
                <a:solidFill>
                  <a:srgbClr val="FF0000"/>
                </a:solidFill>
              </a:rPr>
              <a:t>Adaksu</a:t>
            </a:r>
            <a:r>
              <a:rPr lang="tr-TR" sz="3300" dirty="0" smtClean="0">
                <a:solidFill>
                  <a:srgbClr val="FF0000"/>
                </a:solidFill>
              </a:rPr>
              <a:t> – </a:t>
            </a:r>
            <a:r>
              <a:rPr lang="tr-TR" sz="3300" dirty="0" err="1" smtClean="0">
                <a:solidFill>
                  <a:srgbClr val="FF0000"/>
                </a:solidFill>
              </a:rPr>
              <a:t>Oğuzhan</a:t>
            </a:r>
            <a:r>
              <a:rPr lang="tr-TR" sz="3300" dirty="0" smtClean="0">
                <a:solidFill>
                  <a:srgbClr val="FF0000"/>
                </a:solidFill>
              </a:rPr>
              <a:t> </a:t>
            </a:r>
            <a:r>
              <a:rPr lang="tr-TR" sz="3300" dirty="0" smtClean="0"/>
              <a:t>26/04/2016 günü okul bitiminden hemen sonra taşıma ile gelen öğrencilerin sınav yerlerini hazırlayacak.</a:t>
            </a:r>
          </a:p>
          <a:p>
            <a:pPr algn="just">
              <a:buNone/>
            </a:pPr>
            <a:endParaRPr lang="tr-TR" sz="33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tr-TR" sz="6600" b="1" i="1" dirty="0" smtClean="0">
                <a:solidFill>
                  <a:srgbClr val="FF0000"/>
                </a:solidFill>
              </a:rPr>
              <a:t>KURYELER</a:t>
            </a:r>
            <a:endParaRPr lang="tr-TR" sz="6600" b="1" i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5643602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Kuryeler görevli oldukları okullara sınav evrakların okul müdürlerine tutanakla teslim edecek.</a:t>
            </a:r>
          </a:p>
          <a:p>
            <a:pPr algn="just"/>
            <a:r>
              <a:rPr lang="tr-TR" dirty="0" smtClean="0"/>
              <a:t>Sınav bittikten sonra sınav evrakları okul müdüründen tutakla teslim alınacak.</a:t>
            </a:r>
          </a:p>
          <a:p>
            <a:pPr algn="just"/>
            <a:r>
              <a:rPr lang="tr-TR" dirty="0" smtClean="0"/>
              <a:t>Tutanakların birer nüshaları okula bırakılacak diğer nüshaları ise sınav evrakları ile birlikte güvenlik güçleri kontrolünde emniyet müdürlüğüne getirilecek ve görevli arkadaşa teslim edilecek.</a:t>
            </a:r>
          </a:p>
          <a:p>
            <a:pPr algn="just"/>
            <a:r>
              <a:rPr lang="tr-TR" smtClean="0"/>
              <a:t>Sınav </a:t>
            </a:r>
            <a:r>
              <a:rPr lang="tr-TR" dirty="0" smtClean="0"/>
              <a:t>saatlerinde görevli olmayan personel güvenlik güçleri kurye okul içerisinde dolaşmayacak.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269</Words>
  <Application>Microsoft Office PowerPoint</Application>
  <PresentationFormat>Ekran Gösterisi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8. SINIF MERKEZİ ORTAK SINAVI</vt:lpstr>
      <vt:lpstr>PowerPoint Sunusu</vt:lpstr>
      <vt:lpstr>TAŞINÇAK OKULLAR</vt:lpstr>
      <vt:lpstr>PowerPoint Sunusu</vt:lpstr>
      <vt:lpstr>KURYELER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TAŞINCAK OKULLAR</dc:title>
  <dc:creator>EKİN</dc:creator>
  <cp:lastModifiedBy>Whassup</cp:lastModifiedBy>
  <cp:revision>21</cp:revision>
  <dcterms:created xsi:type="dcterms:W3CDTF">2016-04-25T08:53:06Z</dcterms:created>
  <dcterms:modified xsi:type="dcterms:W3CDTF">2016-04-25T13:59:51Z</dcterms:modified>
</cp:coreProperties>
</file>